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6"/>
          <p:cNvSpPr/>
          <p:nvPr/>
        </p:nvSpPr>
        <p:spPr>
          <a:xfrm>
            <a:off x="0" y="151200"/>
            <a:ext cx="9142200" cy="63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автономное профессиональное образовательное учреждение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Вологодской области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«Вологодский колледж связи и информационных технологий»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КУРСОВОЙ ПРОЕКТ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ТЕМА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1800" spc="-1" strike="noStrike" cap="all">
                <a:solidFill>
                  <a:srgbClr val="000000"/>
                </a:solidFill>
                <a:latin typeface="Times New Roman"/>
                <a:ea typeface="Calibri"/>
              </a:rPr>
              <a:t>Проектирование и разработка веб-приложения для ФЛОРИСТИЧЕСКОЙ КОМПАНИИ «она хочет цветы»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Calibri"/>
              </a:rPr>
              <a:t>Студент группы ИСП-420р: </a:t>
            </a:r>
            <a:endParaRPr b="0" lang="ru-RU" sz="14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Calibri"/>
              </a:rPr>
              <a:t>Белова Карина Алексеевна</a:t>
            </a:r>
            <a:endParaRPr b="0" lang="ru-RU" sz="14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Calibri"/>
              </a:rPr>
              <a:t>Руководитель курсовой работы:</a:t>
            </a:r>
            <a:endParaRPr b="0" lang="ru-RU" sz="14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Calibri"/>
              </a:rPr>
              <a:t>Дусанюк Роман Андреевич</a:t>
            </a: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Вологда,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202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г.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39" name="Picture 2" descr=""/>
          <p:cNvPicPr/>
          <p:nvPr/>
        </p:nvPicPr>
        <p:blipFill>
          <a:blip r:embed="rId1"/>
          <a:stretch/>
        </p:blipFill>
        <p:spPr>
          <a:xfrm>
            <a:off x="179640" y="207360"/>
            <a:ext cx="711000" cy="71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6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81" name="TextBox 5"/>
          <p:cNvSpPr/>
          <p:nvPr/>
        </p:nvSpPr>
        <p:spPr>
          <a:xfrm>
            <a:off x="3423240" y="222480"/>
            <a:ext cx="2876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Страница «ошибка 404»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2" name="Прямоугольник 5"/>
          <p:cNvSpPr/>
          <p:nvPr/>
        </p:nvSpPr>
        <p:spPr>
          <a:xfrm>
            <a:off x="1060920" y="750600"/>
            <a:ext cx="3602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2880000" y="1866600"/>
            <a:ext cx="3959640" cy="2633040"/>
          </a:xfrm>
          <a:prstGeom prst="rect">
            <a:avLst/>
          </a:prstGeom>
          <a:ln w="0">
            <a:noFill/>
          </a:ln>
        </p:spPr>
      </p:pic>
      <p:sp>
        <p:nvSpPr>
          <p:cNvPr id="84" name="TextBox 17"/>
          <p:cNvSpPr/>
          <p:nvPr/>
        </p:nvSpPr>
        <p:spPr>
          <a:xfrm>
            <a:off x="4606200" y="468000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5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86" name="TextBox 4"/>
          <p:cNvSpPr/>
          <p:nvPr/>
        </p:nvSpPr>
        <p:spPr>
          <a:xfrm>
            <a:off x="3640320" y="222480"/>
            <a:ext cx="2759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Модальное окне «вход»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7" name="Прямоугольник 4"/>
          <p:cNvSpPr/>
          <p:nvPr/>
        </p:nvSpPr>
        <p:spPr>
          <a:xfrm>
            <a:off x="1060920" y="750600"/>
            <a:ext cx="3602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60000" y="3405600"/>
            <a:ext cx="4500000" cy="307440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4500000" y="750600"/>
            <a:ext cx="4320000" cy="257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91" name="TextBox 19"/>
          <p:cNvSpPr/>
          <p:nvPr/>
        </p:nvSpPr>
        <p:spPr>
          <a:xfrm>
            <a:off x="3217320" y="222480"/>
            <a:ext cx="3607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Модальное окне «регистрация»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92" name="Прямоугольник 3"/>
          <p:cNvSpPr/>
          <p:nvPr/>
        </p:nvSpPr>
        <p:spPr>
          <a:xfrm>
            <a:off x="1060920" y="750600"/>
            <a:ext cx="3602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4500000" y="750600"/>
            <a:ext cx="4320000" cy="257148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540000" y="3420000"/>
            <a:ext cx="4500000" cy="308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96" name="TextBox 1"/>
          <p:cNvSpPr/>
          <p:nvPr/>
        </p:nvSpPr>
        <p:spPr>
          <a:xfrm>
            <a:off x="1403640" y="2904840"/>
            <a:ext cx="6766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5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Спасибо за внимание!</a:t>
            </a:r>
            <a:endParaRPr b="0" lang="ru-RU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2812320" y="378720"/>
            <a:ext cx="4110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ИСПОЛЬЗУЕМЫЕ ТЕХНОЛОГИИ 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42" name="Рисунок 7" descr="https://luxe-host.ru/wp-content/uploads/b/3/8/b381c4cb248c39cd3184c16b16b587ed.png"/>
          <p:cNvPicPr/>
          <p:nvPr/>
        </p:nvPicPr>
        <p:blipFill>
          <a:blip r:embed="rId2"/>
          <a:stretch/>
        </p:blipFill>
        <p:spPr>
          <a:xfrm>
            <a:off x="2340000" y="935280"/>
            <a:ext cx="4967280" cy="3142440"/>
          </a:xfrm>
          <a:prstGeom prst="rect">
            <a:avLst/>
          </a:prstGeom>
          <a:ln w="0">
            <a:noFill/>
          </a:ln>
        </p:spPr>
      </p:pic>
      <p:pic>
        <p:nvPicPr>
          <p:cNvPr id="43" name="Рисунок 3" descr=""/>
          <p:cNvPicPr/>
          <p:nvPr/>
        </p:nvPicPr>
        <p:blipFill>
          <a:blip r:embed="rId3"/>
          <a:stretch/>
        </p:blipFill>
        <p:spPr>
          <a:xfrm>
            <a:off x="2155680" y="3960000"/>
            <a:ext cx="2702880" cy="260100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" descr=""/>
          <p:cNvPicPr/>
          <p:nvPr/>
        </p:nvPicPr>
        <p:blipFill>
          <a:blip r:embed="rId4"/>
          <a:stretch/>
        </p:blipFill>
        <p:spPr>
          <a:xfrm>
            <a:off x="5220000" y="4376160"/>
            <a:ext cx="1341360" cy="15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6" name="TextBox 6"/>
          <p:cNvSpPr/>
          <p:nvPr/>
        </p:nvSpPr>
        <p:spPr>
          <a:xfrm>
            <a:off x="3612240" y="378720"/>
            <a:ext cx="2514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Составление UI KIT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800000" y="1080000"/>
            <a:ext cx="6197040" cy="500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8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9" name="TextBox 7"/>
          <p:cNvSpPr/>
          <p:nvPr/>
        </p:nvSpPr>
        <p:spPr>
          <a:xfrm>
            <a:off x="3830040" y="378720"/>
            <a:ext cx="2084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Главная страница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3960000" y="1480680"/>
            <a:ext cx="4859640" cy="305676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540000" y="1440000"/>
            <a:ext cx="2890800" cy="3059640"/>
          </a:xfrm>
          <a:prstGeom prst="rect">
            <a:avLst/>
          </a:prstGeom>
          <a:ln w="0">
            <a:noFill/>
          </a:ln>
        </p:spPr>
      </p:pic>
      <p:sp>
        <p:nvSpPr>
          <p:cNvPr id="52" name="TextBox 13"/>
          <p:cNvSpPr/>
          <p:nvPr/>
        </p:nvSpPr>
        <p:spPr>
          <a:xfrm>
            <a:off x="1731240" y="4825440"/>
            <a:ext cx="860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Макет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53" name="TextBox 14"/>
          <p:cNvSpPr/>
          <p:nvPr/>
        </p:nvSpPr>
        <p:spPr>
          <a:xfrm>
            <a:off x="4843080" y="482544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54" name="TextBox 15"/>
          <p:cNvSpPr/>
          <p:nvPr/>
        </p:nvSpPr>
        <p:spPr>
          <a:xfrm>
            <a:off x="7560000" y="482544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56" name="TextBox 1"/>
          <p:cNvSpPr/>
          <p:nvPr/>
        </p:nvSpPr>
        <p:spPr>
          <a:xfrm>
            <a:off x="2909880" y="222480"/>
            <a:ext cx="3904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Страница с информацией о товаре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57" name="TextBox 2"/>
          <p:cNvSpPr/>
          <p:nvPr/>
        </p:nvSpPr>
        <p:spPr>
          <a:xfrm>
            <a:off x="978120" y="792720"/>
            <a:ext cx="388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2700000" y="1620000"/>
            <a:ext cx="5939640" cy="2655000"/>
          </a:xfrm>
          <a:prstGeom prst="rect">
            <a:avLst/>
          </a:prstGeom>
          <a:ln w="0">
            <a:noFill/>
          </a:ln>
        </p:spPr>
      </p:pic>
      <p:sp>
        <p:nvSpPr>
          <p:cNvPr id="59" name="TextBox 8"/>
          <p:cNvSpPr/>
          <p:nvPr/>
        </p:nvSpPr>
        <p:spPr>
          <a:xfrm>
            <a:off x="4606200" y="464544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0" name="TextBox 9"/>
          <p:cNvSpPr/>
          <p:nvPr/>
        </p:nvSpPr>
        <p:spPr>
          <a:xfrm>
            <a:off x="7164360" y="464544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62" name="TextBox 1"/>
          <p:cNvSpPr/>
          <p:nvPr/>
        </p:nvSpPr>
        <p:spPr>
          <a:xfrm>
            <a:off x="3683880" y="222480"/>
            <a:ext cx="23558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Страница «каталог»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3" name="TextBox 2"/>
          <p:cNvSpPr/>
          <p:nvPr/>
        </p:nvSpPr>
        <p:spPr>
          <a:xfrm>
            <a:off x="4500000" y="4860000"/>
            <a:ext cx="899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2736720" y="1350720"/>
            <a:ext cx="3922920" cy="350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66" name="TextBox 1"/>
          <p:cNvSpPr/>
          <p:nvPr/>
        </p:nvSpPr>
        <p:spPr>
          <a:xfrm>
            <a:off x="2956320" y="222480"/>
            <a:ext cx="3806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производство   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3060000" y="1440000"/>
            <a:ext cx="5731920" cy="2988000"/>
          </a:xfrm>
          <a:prstGeom prst="rect">
            <a:avLst/>
          </a:prstGeom>
          <a:ln w="0">
            <a:noFill/>
          </a:ln>
        </p:spPr>
      </p:pic>
      <p:sp>
        <p:nvSpPr>
          <p:cNvPr id="68" name="TextBox 10"/>
          <p:cNvSpPr/>
          <p:nvPr/>
        </p:nvSpPr>
        <p:spPr>
          <a:xfrm>
            <a:off x="4606200" y="486000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9" name="TextBox 11"/>
          <p:cNvSpPr/>
          <p:nvPr/>
        </p:nvSpPr>
        <p:spPr>
          <a:xfrm>
            <a:off x="7164360" y="482544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71" name="TextBox 1"/>
          <p:cNvSpPr/>
          <p:nvPr/>
        </p:nvSpPr>
        <p:spPr>
          <a:xfrm>
            <a:off x="3328200" y="222480"/>
            <a:ext cx="3066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корзина 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880000" y="1800000"/>
            <a:ext cx="5759640" cy="2945880"/>
          </a:xfrm>
          <a:prstGeom prst="rect">
            <a:avLst/>
          </a:prstGeom>
          <a:ln w="0">
            <a:noFill/>
          </a:ln>
        </p:spPr>
      </p:pic>
      <p:sp>
        <p:nvSpPr>
          <p:cNvPr id="73" name="TextBox 12"/>
          <p:cNvSpPr/>
          <p:nvPr/>
        </p:nvSpPr>
        <p:spPr>
          <a:xfrm>
            <a:off x="4606200" y="486000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74" name="TextBox 16"/>
          <p:cNvSpPr/>
          <p:nvPr/>
        </p:nvSpPr>
        <p:spPr>
          <a:xfrm>
            <a:off x="7164360" y="486000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76" name="TextBox 3"/>
          <p:cNvSpPr/>
          <p:nvPr/>
        </p:nvSpPr>
        <p:spPr>
          <a:xfrm>
            <a:off x="2635200" y="222480"/>
            <a:ext cx="4456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«оформление заказа»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1060920" y="750600"/>
            <a:ext cx="360252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3303720" y="1080000"/>
            <a:ext cx="3355920" cy="3779640"/>
          </a:xfrm>
          <a:prstGeom prst="rect">
            <a:avLst/>
          </a:prstGeom>
          <a:ln w="0">
            <a:noFill/>
          </a:ln>
        </p:spPr>
      </p:pic>
      <p:sp>
        <p:nvSpPr>
          <p:cNvPr id="79" name="TextBox 18"/>
          <p:cNvSpPr/>
          <p:nvPr/>
        </p:nvSpPr>
        <p:spPr>
          <a:xfrm>
            <a:off x="4606200" y="500544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Application>LibreOffice/7.2.2.2$Windows_X86_64 LibreOffice_project/02b2acce88a210515b4a5bb2e46cbfb63fe97d56</Application>
  <AppVersion>15.0000</AppVersion>
  <Words>115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2021-02-24T17:53:00Z</dcterms:created>
  <dc:creator>пк</dc:creator>
  <dc:description/>
  <dc:language>ru-RU</dc:language>
  <cp:lastModifiedBy/>
  <dcterms:modified xsi:type="dcterms:W3CDTF">2024-02-27T11:22:06Z</dcterms:modified>
  <cp:revision>78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D06D2E4776A745ABAB31FC52C60A19DE</vt:lpwstr>
  </property>
  <property fmtid="{D5CDD505-2E9C-101B-9397-08002B2CF9AE}" pid="3" name="KSOProductBuildVer">
    <vt:lpwstr>1049-11.2.0.11440</vt:lpwstr>
  </property>
  <property fmtid="{D5CDD505-2E9C-101B-9397-08002B2CF9AE}" pid="4" name="PresentationFormat">
    <vt:lpwstr>Экран (4:3)</vt:lpwstr>
  </property>
  <property fmtid="{D5CDD505-2E9C-101B-9397-08002B2CF9AE}" pid="5" name="Slides">
    <vt:i4>8</vt:i4>
  </property>
</Properties>
</file>